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21"/>
  </p:notesMasterIdLst>
  <p:sldIdLst>
    <p:sldId id="257" r:id="rId7"/>
    <p:sldId id="287" r:id="rId8"/>
    <p:sldId id="277" r:id="rId9"/>
    <p:sldId id="279" r:id="rId10"/>
    <p:sldId id="275" r:id="rId11"/>
    <p:sldId id="281" r:id="rId12"/>
    <p:sldId id="282" r:id="rId13"/>
    <p:sldId id="283" r:id="rId14"/>
    <p:sldId id="284" r:id="rId15"/>
    <p:sldId id="329" r:id="rId16"/>
    <p:sldId id="285" r:id="rId17"/>
    <p:sldId id="286" r:id="rId18"/>
    <p:sldId id="326" r:id="rId19"/>
    <p:sldId id="263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Open Sans" panose="020B060402020202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58F944E-B7F3-439B-BDAF-9A18F0912BF0}">
          <p14:sldIdLst>
            <p14:sldId id="257"/>
            <p14:sldId id="287"/>
            <p14:sldId id="277"/>
            <p14:sldId id="279"/>
            <p14:sldId id="275"/>
            <p14:sldId id="281"/>
            <p14:sldId id="282"/>
            <p14:sldId id="283"/>
            <p14:sldId id="284"/>
            <p14:sldId id="329"/>
            <p14:sldId id="285"/>
            <p14:sldId id="286"/>
          </p14:sldIdLst>
        </p14:section>
        <p14:section name="Extra" id="{94B8EF0D-C923-4DF4-B88E-3B4BFFB8A321}">
          <p14:sldIdLst>
            <p14:sldId id="326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FD7AC2-5D3F-48AB-9BBB-C534DBADEAAA}" v="96" vWet="100" dt="2020-11-16T19:18:30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098" autoAdjust="0"/>
  </p:normalViewPr>
  <p:slideViewPr>
    <p:cSldViewPr snapToGrid="0">
      <p:cViewPr varScale="1">
        <p:scale>
          <a:sx n="112" d="100"/>
          <a:sy n="112" d="100"/>
        </p:scale>
        <p:origin x="205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E88291-539D-4514-AF37-274BEB8EBAB9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21B404-F1F4-4BA0-9276-2D590D92F819}">
      <dgm:prSet/>
      <dgm:spPr/>
      <dgm:t>
        <a:bodyPr/>
        <a:lstStyle/>
        <a:p>
          <a:r>
            <a:rPr lang="en-US" dirty="0"/>
            <a:t>Managed Services</a:t>
          </a:r>
        </a:p>
      </dgm:t>
    </dgm:pt>
    <dgm:pt modelId="{5C610CB8-AE64-45FA-BE7D-85263BF9F0D6}" type="parTrans" cxnId="{9A08CC61-4BB2-462B-B215-7737EDD1CD67}">
      <dgm:prSet/>
      <dgm:spPr/>
      <dgm:t>
        <a:bodyPr/>
        <a:lstStyle/>
        <a:p>
          <a:endParaRPr lang="en-US"/>
        </a:p>
      </dgm:t>
    </dgm:pt>
    <dgm:pt modelId="{2AD9F418-F868-47E1-88EE-2E538F2671FB}" type="sibTrans" cxnId="{9A08CC61-4BB2-462B-B215-7737EDD1CD67}">
      <dgm:prSet/>
      <dgm:spPr/>
      <dgm:t>
        <a:bodyPr/>
        <a:lstStyle/>
        <a:p>
          <a:endParaRPr lang="en-US"/>
        </a:p>
      </dgm:t>
    </dgm:pt>
    <dgm:pt modelId="{26AA17F7-DD74-4E3F-9399-7E97BF065914}">
      <dgm:prSet/>
      <dgm:spPr/>
      <dgm:t>
        <a:bodyPr/>
        <a:lstStyle/>
        <a:p>
          <a:pPr>
            <a:buNone/>
          </a:pPr>
          <a:r>
            <a:rPr lang="en-US" dirty="0"/>
            <a:t>Microsoft Azure PlayFab</a:t>
          </a:r>
        </a:p>
      </dgm:t>
    </dgm:pt>
    <dgm:pt modelId="{C2A3B88E-6986-45F5-AD2A-C46FAD956A20}" type="parTrans" cxnId="{C3F29C60-1716-4CB4-8044-7D68F3CC6547}">
      <dgm:prSet/>
      <dgm:spPr/>
      <dgm:t>
        <a:bodyPr/>
        <a:lstStyle/>
        <a:p>
          <a:endParaRPr lang="en-US"/>
        </a:p>
      </dgm:t>
    </dgm:pt>
    <dgm:pt modelId="{26B441A5-BFF5-4F4A-9644-9A812FAB55B6}" type="sibTrans" cxnId="{C3F29C60-1716-4CB4-8044-7D68F3CC6547}">
      <dgm:prSet/>
      <dgm:spPr/>
      <dgm:t>
        <a:bodyPr/>
        <a:lstStyle/>
        <a:p>
          <a:endParaRPr lang="en-US"/>
        </a:p>
      </dgm:t>
    </dgm:pt>
    <dgm:pt modelId="{04F2381B-4D39-47E4-8FB2-5F408628F451}">
      <dgm:prSet/>
      <dgm:spPr/>
      <dgm:t>
        <a:bodyPr/>
        <a:lstStyle/>
        <a:p>
          <a:r>
            <a:rPr lang="en-US" dirty="0"/>
            <a:t>Build your own</a:t>
          </a:r>
        </a:p>
      </dgm:t>
    </dgm:pt>
    <dgm:pt modelId="{79F97043-CFCA-4F59-9875-8570FF2028A6}" type="parTrans" cxnId="{29E9C297-2FC5-44B9-BF11-4C90AAE18ADE}">
      <dgm:prSet/>
      <dgm:spPr/>
      <dgm:t>
        <a:bodyPr/>
        <a:lstStyle/>
        <a:p>
          <a:endParaRPr lang="en-US"/>
        </a:p>
      </dgm:t>
    </dgm:pt>
    <dgm:pt modelId="{102FA447-388F-40F7-B325-4885D5AFFB5F}" type="sibTrans" cxnId="{29E9C297-2FC5-44B9-BF11-4C90AAE18ADE}">
      <dgm:prSet/>
      <dgm:spPr/>
      <dgm:t>
        <a:bodyPr/>
        <a:lstStyle/>
        <a:p>
          <a:endParaRPr lang="en-US"/>
        </a:p>
      </dgm:t>
    </dgm:pt>
    <dgm:pt modelId="{8839EED9-2EA8-4EDB-87D5-3D2C92832BC9}">
      <dgm:prSet/>
      <dgm:spPr/>
      <dgm:t>
        <a:bodyPr/>
        <a:lstStyle/>
        <a:p>
          <a:pPr>
            <a:buNone/>
          </a:pPr>
          <a:r>
            <a:rPr lang="en-US" dirty="0"/>
            <a:t>Microsoft Azure</a:t>
          </a:r>
        </a:p>
      </dgm:t>
    </dgm:pt>
    <dgm:pt modelId="{08362E06-C8A7-44C9-8202-F4E2B19788CD}" type="parTrans" cxnId="{1E49CCC8-6F2F-47C5-8406-3278BB1B42C1}">
      <dgm:prSet/>
      <dgm:spPr/>
      <dgm:t>
        <a:bodyPr/>
        <a:lstStyle/>
        <a:p>
          <a:endParaRPr lang="en-US"/>
        </a:p>
      </dgm:t>
    </dgm:pt>
    <dgm:pt modelId="{1AB51EB2-D766-4373-9426-04E86AE1ADCC}" type="sibTrans" cxnId="{1E49CCC8-6F2F-47C5-8406-3278BB1B42C1}">
      <dgm:prSet/>
      <dgm:spPr/>
      <dgm:t>
        <a:bodyPr/>
        <a:lstStyle/>
        <a:p>
          <a:endParaRPr lang="en-US"/>
        </a:p>
      </dgm:t>
    </dgm:pt>
    <dgm:pt modelId="{8ED722D1-AAB9-4B29-9DE6-935A2A9DF689}">
      <dgm:prSet/>
      <dgm:spPr/>
      <dgm:t>
        <a:bodyPr/>
        <a:lstStyle/>
        <a:p>
          <a:r>
            <a:rPr lang="en-US" dirty="0"/>
            <a:t>DevOps</a:t>
          </a:r>
        </a:p>
      </dgm:t>
    </dgm:pt>
    <dgm:pt modelId="{E8E28F7D-0D4E-4001-935A-0462CC30622F}" type="parTrans" cxnId="{B419E91E-CE0F-41EF-A773-93C37F2315E4}">
      <dgm:prSet/>
      <dgm:spPr/>
      <dgm:t>
        <a:bodyPr/>
        <a:lstStyle/>
        <a:p>
          <a:endParaRPr lang="en-US"/>
        </a:p>
      </dgm:t>
    </dgm:pt>
    <dgm:pt modelId="{D7BA6819-467A-4D5A-BC49-6C62600BBDD9}" type="sibTrans" cxnId="{B419E91E-CE0F-41EF-A773-93C37F2315E4}">
      <dgm:prSet/>
      <dgm:spPr/>
      <dgm:t>
        <a:bodyPr/>
        <a:lstStyle/>
        <a:p>
          <a:endParaRPr lang="en-US"/>
        </a:p>
      </dgm:t>
    </dgm:pt>
    <dgm:pt modelId="{21C81E3B-6A09-4E33-9DFD-A82EAFAAE54A}">
      <dgm:prSet/>
      <dgm:spPr/>
      <dgm:t>
        <a:bodyPr/>
        <a:lstStyle/>
        <a:p>
          <a:pPr>
            <a:buNone/>
          </a:pPr>
          <a:r>
            <a:rPr lang="en-US" dirty="0"/>
            <a:t>GitHub</a:t>
          </a:r>
        </a:p>
      </dgm:t>
    </dgm:pt>
    <dgm:pt modelId="{F3FAB206-1FBC-4159-8454-0E0B8548E5A4}" type="parTrans" cxnId="{5641A1E5-DCF0-430F-86FD-1BEB7901F0A2}">
      <dgm:prSet/>
      <dgm:spPr/>
      <dgm:t>
        <a:bodyPr/>
        <a:lstStyle/>
        <a:p>
          <a:endParaRPr lang="en-US"/>
        </a:p>
      </dgm:t>
    </dgm:pt>
    <dgm:pt modelId="{627A6523-6B69-4AAB-8A0B-BB2004BB5461}" type="sibTrans" cxnId="{5641A1E5-DCF0-430F-86FD-1BEB7901F0A2}">
      <dgm:prSet/>
      <dgm:spPr/>
      <dgm:t>
        <a:bodyPr/>
        <a:lstStyle/>
        <a:p>
          <a:endParaRPr lang="en-US"/>
        </a:p>
      </dgm:t>
    </dgm:pt>
    <dgm:pt modelId="{19591EB1-22BC-46A2-B70A-FEA230A5FE0A}" type="pres">
      <dgm:prSet presAssocID="{56E88291-539D-4514-AF37-274BEB8EBAB9}" presName="Name0" presStyleCnt="0">
        <dgm:presLayoutVars>
          <dgm:dir/>
          <dgm:animLvl val="lvl"/>
          <dgm:resizeHandles val="exact"/>
        </dgm:presLayoutVars>
      </dgm:prSet>
      <dgm:spPr/>
    </dgm:pt>
    <dgm:pt modelId="{70F59AD3-7525-4946-BB2A-F8E5402C05C4}" type="pres">
      <dgm:prSet presAssocID="{BE21B404-F1F4-4BA0-9276-2D590D92F819}" presName="linNode" presStyleCnt="0"/>
      <dgm:spPr/>
    </dgm:pt>
    <dgm:pt modelId="{CB010058-F7E7-459B-BE86-CC6AA3AF6BE9}" type="pres">
      <dgm:prSet presAssocID="{BE21B404-F1F4-4BA0-9276-2D590D92F819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698EB158-E91D-41FF-A248-4B8B731C5A88}" type="pres">
      <dgm:prSet presAssocID="{BE21B404-F1F4-4BA0-9276-2D590D92F819}" presName="descendantText" presStyleLbl="alignAccFollowNode1" presStyleIdx="0" presStyleCnt="3">
        <dgm:presLayoutVars>
          <dgm:bulletEnabled val="1"/>
        </dgm:presLayoutVars>
      </dgm:prSet>
      <dgm:spPr/>
    </dgm:pt>
    <dgm:pt modelId="{0769503F-9885-42F1-AE5D-ADB1EC631AFC}" type="pres">
      <dgm:prSet presAssocID="{2AD9F418-F868-47E1-88EE-2E538F2671FB}" presName="sp" presStyleCnt="0"/>
      <dgm:spPr/>
    </dgm:pt>
    <dgm:pt modelId="{5313AF9F-6B6F-4E1A-9DB3-6027B9750393}" type="pres">
      <dgm:prSet presAssocID="{04F2381B-4D39-47E4-8FB2-5F408628F451}" presName="linNode" presStyleCnt="0"/>
      <dgm:spPr/>
    </dgm:pt>
    <dgm:pt modelId="{0B0D451B-DE7A-47CD-878B-6B7F7F16AC46}" type="pres">
      <dgm:prSet presAssocID="{04F2381B-4D39-47E4-8FB2-5F408628F451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E61C699-B15A-43B8-81AD-97DA4525194C}" type="pres">
      <dgm:prSet presAssocID="{04F2381B-4D39-47E4-8FB2-5F408628F451}" presName="descendantText" presStyleLbl="alignAccFollowNode1" presStyleIdx="1" presStyleCnt="3">
        <dgm:presLayoutVars>
          <dgm:bulletEnabled val="1"/>
        </dgm:presLayoutVars>
      </dgm:prSet>
      <dgm:spPr/>
    </dgm:pt>
    <dgm:pt modelId="{1AD5234E-86D5-4B75-BC70-3AA08CCC8D6F}" type="pres">
      <dgm:prSet presAssocID="{102FA447-388F-40F7-B325-4885D5AFFB5F}" presName="sp" presStyleCnt="0"/>
      <dgm:spPr/>
    </dgm:pt>
    <dgm:pt modelId="{7F37B508-EC83-4EE2-8B52-A01A048FB3B9}" type="pres">
      <dgm:prSet presAssocID="{8ED722D1-AAB9-4B29-9DE6-935A2A9DF689}" presName="linNode" presStyleCnt="0"/>
      <dgm:spPr/>
    </dgm:pt>
    <dgm:pt modelId="{F456D64E-FCFD-459B-80D8-366909FFEC53}" type="pres">
      <dgm:prSet presAssocID="{8ED722D1-AAB9-4B29-9DE6-935A2A9DF689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E3909D47-09B1-4E6F-B7E8-EAF6385A791C}" type="pres">
      <dgm:prSet presAssocID="{8ED722D1-AAB9-4B29-9DE6-935A2A9DF68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60CD3B07-CF60-4CDE-94CF-A9D8117AE8D0}" type="presOf" srcId="{26AA17F7-DD74-4E3F-9399-7E97BF065914}" destId="{698EB158-E91D-41FF-A248-4B8B731C5A88}" srcOrd="0" destOrd="0" presId="urn:microsoft.com/office/officeart/2005/8/layout/vList5"/>
    <dgm:cxn modelId="{B419E91E-CE0F-41EF-A773-93C37F2315E4}" srcId="{56E88291-539D-4514-AF37-274BEB8EBAB9}" destId="{8ED722D1-AAB9-4B29-9DE6-935A2A9DF689}" srcOrd="2" destOrd="0" parTransId="{E8E28F7D-0D4E-4001-935A-0462CC30622F}" sibTransId="{D7BA6819-467A-4D5A-BC49-6C62600BBDD9}"/>
    <dgm:cxn modelId="{DE4D8736-5D4A-4131-9E41-94ED661FACDD}" type="presOf" srcId="{8ED722D1-AAB9-4B29-9DE6-935A2A9DF689}" destId="{F456D64E-FCFD-459B-80D8-366909FFEC53}" srcOrd="0" destOrd="0" presId="urn:microsoft.com/office/officeart/2005/8/layout/vList5"/>
    <dgm:cxn modelId="{C3F29C60-1716-4CB4-8044-7D68F3CC6547}" srcId="{BE21B404-F1F4-4BA0-9276-2D590D92F819}" destId="{26AA17F7-DD74-4E3F-9399-7E97BF065914}" srcOrd="0" destOrd="0" parTransId="{C2A3B88E-6986-45F5-AD2A-C46FAD956A20}" sibTransId="{26B441A5-BFF5-4F4A-9644-9A812FAB55B6}"/>
    <dgm:cxn modelId="{9A08CC61-4BB2-462B-B215-7737EDD1CD67}" srcId="{56E88291-539D-4514-AF37-274BEB8EBAB9}" destId="{BE21B404-F1F4-4BA0-9276-2D590D92F819}" srcOrd="0" destOrd="0" parTransId="{5C610CB8-AE64-45FA-BE7D-85263BF9F0D6}" sibTransId="{2AD9F418-F868-47E1-88EE-2E538F2671FB}"/>
    <dgm:cxn modelId="{DCA43467-4932-41EA-BBE4-796303F4708C}" type="presOf" srcId="{04F2381B-4D39-47E4-8FB2-5F408628F451}" destId="{0B0D451B-DE7A-47CD-878B-6B7F7F16AC46}" srcOrd="0" destOrd="0" presId="urn:microsoft.com/office/officeart/2005/8/layout/vList5"/>
    <dgm:cxn modelId="{CC67C348-8ADA-4F39-A644-BB9999FBC025}" type="presOf" srcId="{56E88291-539D-4514-AF37-274BEB8EBAB9}" destId="{19591EB1-22BC-46A2-B70A-FEA230A5FE0A}" srcOrd="0" destOrd="0" presId="urn:microsoft.com/office/officeart/2005/8/layout/vList5"/>
    <dgm:cxn modelId="{900E607D-8C37-4606-BCBC-6F3CE68F7F82}" type="presOf" srcId="{8839EED9-2EA8-4EDB-87D5-3D2C92832BC9}" destId="{CE61C699-B15A-43B8-81AD-97DA4525194C}" srcOrd="0" destOrd="0" presId="urn:microsoft.com/office/officeart/2005/8/layout/vList5"/>
    <dgm:cxn modelId="{0F08DD7D-2516-49A0-A652-AA28BF941E6B}" type="presOf" srcId="{21C81E3B-6A09-4E33-9DFD-A82EAFAAE54A}" destId="{E3909D47-09B1-4E6F-B7E8-EAF6385A791C}" srcOrd="0" destOrd="0" presId="urn:microsoft.com/office/officeart/2005/8/layout/vList5"/>
    <dgm:cxn modelId="{B1535295-2466-4E97-BAFF-66583317B2FE}" type="presOf" srcId="{BE21B404-F1F4-4BA0-9276-2D590D92F819}" destId="{CB010058-F7E7-459B-BE86-CC6AA3AF6BE9}" srcOrd="0" destOrd="0" presId="urn:microsoft.com/office/officeart/2005/8/layout/vList5"/>
    <dgm:cxn modelId="{29E9C297-2FC5-44B9-BF11-4C90AAE18ADE}" srcId="{56E88291-539D-4514-AF37-274BEB8EBAB9}" destId="{04F2381B-4D39-47E4-8FB2-5F408628F451}" srcOrd="1" destOrd="0" parTransId="{79F97043-CFCA-4F59-9875-8570FF2028A6}" sibTransId="{102FA447-388F-40F7-B325-4885D5AFFB5F}"/>
    <dgm:cxn modelId="{1E49CCC8-6F2F-47C5-8406-3278BB1B42C1}" srcId="{04F2381B-4D39-47E4-8FB2-5F408628F451}" destId="{8839EED9-2EA8-4EDB-87D5-3D2C92832BC9}" srcOrd="0" destOrd="0" parTransId="{08362E06-C8A7-44C9-8202-F4E2B19788CD}" sibTransId="{1AB51EB2-D766-4373-9426-04E86AE1ADCC}"/>
    <dgm:cxn modelId="{5641A1E5-DCF0-430F-86FD-1BEB7901F0A2}" srcId="{8ED722D1-AAB9-4B29-9DE6-935A2A9DF689}" destId="{21C81E3B-6A09-4E33-9DFD-A82EAFAAE54A}" srcOrd="0" destOrd="0" parTransId="{F3FAB206-1FBC-4159-8454-0E0B8548E5A4}" sibTransId="{627A6523-6B69-4AAB-8A0B-BB2004BB5461}"/>
    <dgm:cxn modelId="{F0D2E2A6-49E2-4786-9E7B-A90511E726AE}" type="presParOf" srcId="{19591EB1-22BC-46A2-B70A-FEA230A5FE0A}" destId="{70F59AD3-7525-4946-BB2A-F8E5402C05C4}" srcOrd="0" destOrd="0" presId="urn:microsoft.com/office/officeart/2005/8/layout/vList5"/>
    <dgm:cxn modelId="{96A24E5E-94BC-46BD-B703-D9F9D82700CE}" type="presParOf" srcId="{70F59AD3-7525-4946-BB2A-F8E5402C05C4}" destId="{CB010058-F7E7-459B-BE86-CC6AA3AF6BE9}" srcOrd="0" destOrd="0" presId="urn:microsoft.com/office/officeart/2005/8/layout/vList5"/>
    <dgm:cxn modelId="{CDE5B5EF-C562-4C43-B275-087A42F4B7E7}" type="presParOf" srcId="{70F59AD3-7525-4946-BB2A-F8E5402C05C4}" destId="{698EB158-E91D-41FF-A248-4B8B731C5A88}" srcOrd="1" destOrd="0" presId="urn:microsoft.com/office/officeart/2005/8/layout/vList5"/>
    <dgm:cxn modelId="{44724C7B-5CFD-4412-A9DE-FD84B468613E}" type="presParOf" srcId="{19591EB1-22BC-46A2-B70A-FEA230A5FE0A}" destId="{0769503F-9885-42F1-AE5D-ADB1EC631AFC}" srcOrd="1" destOrd="0" presId="urn:microsoft.com/office/officeart/2005/8/layout/vList5"/>
    <dgm:cxn modelId="{348331DD-8354-4ED7-B693-2B76B8141831}" type="presParOf" srcId="{19591EB1-22BC-46A2-B70A-FEA230A5FE0A}" destId="{5313AF9F-6B6F-4E1A-9DB3-6027B9750393}" srcOrd="2" destOrd="0" presId="urn:microsoft.com/office/officeart/2005/8/layout/vList5"/>
    <dgm:cxn modelId="{49C88B0C-192B-45A8-BB5E-733868A79917}" type="presParOf" srcId="{5313AF9F-6B6F-4E1A-9DB3-6027B9750393}" destId="{0B0D451B-DE7A-47CD-878B-6B7F7F16AC46}" srcOrd="0" destOrd="0" presId="urn:microsoft.com/office/officeart/2005/8/layout/vList5"/>
    <dgm:cxn modelId="{442E115D-B09C-44CB-867C-296BC0E7718D}" type="presParOf" srcId="{5313AF9F-6B6F-4E1A-9DB3-6027B9750393}" destId="{CE61C699-B15A-43B8-81AD-97DA4525194C}" srcOrd="1" destOrd="0" presId="urn:microsoft.com/office/officeart/2005/8/layout/vList5"/>
    <dgm:cxn modelId="{9AC8C1F5-D9A7-4D36-95A5-7621D5FDCF8C}" type="presParOf" srcId="{19591EB1-22BC-46A2-B70A-FEA230A5FE0A}" destId="{1AD5234E-86D5-4B75-BC70-3AA08CCC8D6F}" srcOrd="3" destOrd="0" presId="urn:microsoft.com/office/officeart/2005/8/layout/vList5"/>
    <dgm:cxn modelId="{C2AAF80C-5D92-4A6B-8202-FE2461F7C4DB}" type="presParOf" srcId="{19591EB1-22BC-46A2-B70A-FEA230A5FE0A}" destId="{7F37B508-EC83-4EE2-8B52-A01A048FB3B9}" srcOrd="4" destOrd="0" presId="urn:microsoft.com/office/officeart/2005/8/layout/vList5"/>
    <dgm:cxn modelId="{1CFDC77C-1CF8-4B45-AC33-7AC2EE7F81A7}" type="presParOf" srcId="{7F37B508-EC83-4EE2-8B52-A01A048FB3B9}" destId="{F456D64E-FCFD-459B-80D8-366909FFEC53}" srcOrd="0" destOrd="0" presId="urn:microsoft.com/office/officeart/2005/8/layout/vList5"/>
    <dgm:cxn modelId="{9EC6F042-936A-4703-B814-2C87D738A2DC}" type="presParOf" srcId="{7F37B508-EC83-4EE2-8B52-A01A048FB3B9}" destId="{E3909D47-09B1-4E6F-B7E8-EAF6385A791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8EB158-E91D-41FF-A248-4B8B731C5A88}">
      <dsp:nvSpPr>
        <dsp:cNvPr id="0" name=""/>
        <dsp:cNvSpPr/>
      </dsp:nvSpPr>
      <dsp:spPr>
        <a:xfrm rot="5400000">
          <a:off x="6583163" y="-2653537"/>
          <a:ext cx="113488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95250" rIns="190500" bIns="95250" numCol="1" spcCol="1270" anchor="ctr" anchorCtr="0">
          <a:noAutofit/>
        </a:bodyPr>
        <a:lstStyle/>
        <a:p>
          <a:pPr marL="285750" lvl="1" indent="-285750" algn="l" defTabSz="2222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0" kern="1200" dirty="0"/>
            <a:t>Microsoft Azure PlayFab</a:t>
          </a:r>
        </a:p>
      </dsp:txBody>
      <dsp:txXfrm rot="-5400000">
        <a:off x="3785616" y="199411"/>
        <a:ext cx="6674583" cy="1024086"/>
      </dsp:txXfrm>
    </dsp:sp>
    <dsp:sp modelId="{CB010058-F7E7-459B-BE86-CC6AA3AF6BE9}">
      <dsp:nvSpPr>
        <dsp:cNvPr id="0" name=""/>
        <dsp:cNvSpPr/>
      </dsp:nvSpPr>
      <dsp:spPr>
        <a:xfrm>
          <a:off x="0" y="2149"/>
          <a:ext cx="3785616" cy="14186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Managed Services</a:t>
          </a:r>
        </a:p>
      </dsp:txBody>
      <dsp:txXfrm>
        <a:off x="69251" y="71400"/>
        <a:ext cx="3647114" cy="1280109"/>
      </dsp:txXfrm>
    </dsp:sp>
    <dsp:sp modelId="{CE61C699-B15A-43B8-81AD-97DA4525194C}">
      <dsp:nvSpPr>
        <dsp:cNvPr id="0" name=""/>
        <dsp:cNvSpPr/>
      </dsp:nvSpPr>
      <dsp:spPr>
        <a:xfrm rot="5400000">
          <a:off x="6583163" y="-1163995"/>
          <a:ext cx="113488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95250" rIns="190500" bIns="95250" numCol="1" spcCol="1270" anchor="ctr" anchorCtr="0">
          <a:noAutofit/>
        </a:bodyPr>
        <a:lstStyle/>
        <a:p>
          <a:pPr marL="285750" lvl="1" indent="-285750" algn="l" defTabSz="2222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0" kern="1200" dirty="0"/>
            <a:t>Microsoft Azure</a:t>
          </a:r>
        </a:p>
      </dsp:txBody>
      <dsp:txXfrm rot="-5400000">
        <a:off x="3785616" y="1688953"/>
        <a:ext cx="6674583" cy="1024086"/>
      </dsp:txXfrm>
    </dsp:sp>
    <dsp:sp modelId="{0B0D451B-DE7A-47CD-878B-6B7F7F16AC46}">
      <dsp:nvSpPr>
        <dsp:cNvPr id="0" name=""/>
        <dsp:cNvSpPr/>
      </dsp:nvSpPr>
      <dsp:spPr>
        <a:xfrm>
          <a:off x="0" y="1491690"/>
          <a:ext cx="3785616" cy="14186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Build your own</a:t>
          </a:r>
        </a:p>
      </dsp:txBody>
      <dsp:txXfrm>
        <a:off x="69251" y="1560941"/>
        <a:ext cx="3647114" cy="1280109"/>
      </dsp:txXfrm>
    </dsp:sp>
    <dsp:sp modelId="{E3909D47-09B1-4E6F-B7E8-EAF6385A791C}">
      <dsp:nvSpPr>
        <dsp:cNvPr id="0" name=""/>
        <dsp:cNvSpPr/>
      </dsp:nvSpPr>
      <dsp:spPr>
        <a:xfrm rot="5400000">
          <a:off x="6583163" y="325546"/>
          <a:ext cx="113488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95250" rIns="190500" bIns="95250" numCol="1" spcCol="1270" anchor="ctr" anchorCtr="0">
          <a:noAutofit/>
        </a:bodyPr>
        <a:lstStyle/>
        <a:p>
          <a:pPr marL="285750" lvl="1" indent="-285750" algn="l" defTabSz="2222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0" kern="1200" dirty="0"/>
            <a:t>GitHub</a:t>
          </a:r>
        </a:p>
      </dsp:txBody>
      <dsp:txXfrm rot="-5400000">
        <a:off x="3785616" y="3178495"/>
        <a:ext cx="6674583" cy="1024086"/>
      </dsp:txXfrm>
    </dsp:sp>
    <dsp:sp modelId="{F456D64E-FCFD-459B-80D8-366909FFEC53}">
      <dsp:nvSpPr>
        <dsp:cNvPr id="0" name=""/>
        <dsp:cNvSpPr/>
      </dsp:nvSpPr>
      <dsp:spPr>
        <a:xfrm>
          <a:off x="0" y="2981232"/>
          <a:ext cx="3785616" cy="14186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DevOps</a:t>
          </a:r>
        </a:p>
      </dsp:txBody>
      <dsp:txXfrm>
        <a:off x="69251" y="3050483"/>
        <a:ext cx="3647114" cy="1280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46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87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14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84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3959D-E98F-48B0-A3C8-06806E1B78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39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3959D-E98F-48B0-A3C8-06806E1B78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35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12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aka.ms/vstu-started" TargetMode="External"/><Relationship Id="rId7" Type="http://schemas.openxmlformats.org/officeDocument/2006/relationships/hyperlink" Target="https://discord.gg/ARvbwFW6Dy" TargetMode="External"/><Relationship Id="rId2" Type="http://schemas.openxmlformats.org/officeDocument/2006/relationships/hyperlink" Target="https://unity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tnet.microsoft.com/learn/games" TargetMode="External"/><Relationship Id="rId5" Type="http://schemas.openxmlformats.org/officeDocument/2006/relationships/hyperlink" Target="https://aka.ms/unity101" TargetMode="External"/><Relationship Id="rId4" Type="http://schemas.openxmlformats.org/officeDocument/2006/relationships/hyperlink" Target="https://aka.ms/dotnet-unity-tutorial" TargetMode="External"/><Relationship Id="rId9" Type="http://schemas.openxmlformats.org/officeDocument/2006/relationships/image" Target="../media/image2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hyperlink" Target="https://dotnet.microsoft.com/apps/game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rch?q=%23dotnetcon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3D games with .NET and 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Miller and Abdullah Hamed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DC681D7-19E9-480E-8835-BFBB6FFDE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2375" y="3833812"/>
            <a:ext cx="2514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78665-5002-1742-977E-0C695ED1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Game Stack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4D8483C8-D231-4D15-B952-0625684EA64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4"/>
          <a:ext cx="10515600" cy="4401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3385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DDCDC4-8C4A-48FA-8AB3-D66D01196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4096AF-9A4D-4676-8958-C0A726C360C7}"/>
              </a:ext>
            </a:extLst>
          </p:cNvPr>
          <p:cNvSpPr txBox="1"/>
          <p:nvPr/>
        </p:nvSpPr>
        <p:spPr>
          <a:xfrm>
            <a:off x="246399" y="2819787"/>
            <a:ext cx="5849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Start at https://aka.ms/unity101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6E911-A699-40F2-99E6-8DA1D753F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832" y="0"/>
            <a:ext cx="7116168" cy="683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56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55E5B-EA18-414B-89CF-5E827B2D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18E05-9A22-4DB2-8E78-9BD2FB6D5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https://unity.com</a:t>
            </a:r>
            <a:endParaRPr lang="en-US" dirty="0"/>
          </a:p>
          <a:p>
            <a:r>
              <a:rPr lang="en-US" dirty="0">
                <a:hlinkClick r:id="rId3"/>
              </a:rPr>
              <a:t>https://aka.ms/vstu-started</a:t>
            </a:r>
            <a:endParaRPr lang="en-US" dirty="0"/>
          </a:p>
          <a:p>
            <a:r>
              <a:rPr lang="en-US" dirty="0">
                <a:hlinkClick r:id="rId4"/>
              </a:rPr>
              <a:t>https://aka.ms/dotnet-unity-tutorial</a:t>
            </a:r>
            <a:endParaRPr lang="en-US" dirty="0"/>
          </a:p>
          <a:p>
            <a:r>
              <a:rPr lang="en-US" sz="2800" dirty="0">
                <a:hlinkClick r:id="rId5"/>
              </a:rPr>
              <a:t>https://aka.ms/unity101</a:t>
            </a:r>
            <a:endParaRPr lang="en-US" sz="2800" dirty="0"/>
          </a:p>
          <a:p>
            <a:r>
              <a:rPr lang="en-US" dirty="0">
                <a:hlinkClick r:id="rId6"/>
              </a:rPr>
              <a:t>https://dotnet.microsoft.com/learn/games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Join Game Stack Discord</a:t>
            </a:r>
          </a:p>
          <a:p>
            <a:pPr marL="0" indent="0">
              <a:buNone/>
            </a:pPr>
            <a:r>
              <a:rPr lang="en-US" dirty="0">
                <a:hlinkClick r:id="rId7"/>
              </a:rPr>
              <a:t>https://discord.gg/ARvbwFW6Dy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A658D6E-ADE1-4654-A7C0-5FBB8E4E36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17860" y="2706699"/>
            <a:ext cx="3201040" cy="378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14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78665-5002-1742-977E-0C695ED1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Game Engines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5C2097-3390-4882-A9CE-4981BF95A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01993"/>
          </a:xfrm>
        </p:spPr>
        <p:txBody>
          <a:bodyPr/>
          <a:lstStyle/>
          <a:p>
            <a:r>
              <a:rPr lang="en-US" dirty="0"/>
              <a:t>C++ with embedded .NET</a:t>
            </a:r>
          </a:p>
          <a:p>
            <a:pPr lvl="1"/>
            <a:r>
              <a:rPr lang="en-US" dirty="0"/>
              <a:t>Unity</a:t>
            </a:r>
          </a:p>
          <a:p>
            <a:pPr lvl="1"/>
            <a:r>
              <a:rPr lang="en-US" dirty="0"/>
              <a:t>Godot Engine</a:t>
            </a:r>
          </a:p>
          <a:p>
            <a:pPr lvl="1"/>
            <a:r>
              <a:rPr lang="en-US" dirty="0"/>
              <a:t>CryEngine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Pure .NET</a:t>
            </a:r>
          </a:p>
          <a:p>
            <a:pPr lvl="1"/>
            <a:r>
              <a:rPr lang="en-US" dirty="0"/>
              <a:t>MonoGame</a:t>
            </a:r>
          </a:p>
          <a:p>
            <a:pPr lvl="1"/>
            <a:r>
              <a:rPr lang="en-US" dirty="0"/>
              <a:t>Stride</a:t>
            </a:r>
          </a:p>
          <a:p>
            <a:pPr lvl="1"/>
            <a:r>
              <a:rPr lang="en-US" dirty="0"/>
              <a:t>WaveEngine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28BEBD-F1E1-44C7-894C-7445BCB62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72" y="699950"/>
            <a:ext cx="3496163" cy="990738"/>
          </a:xfrm>
          <a:prstGeom prst="rect">
            <a:avLst/>
          </a:prstGeom>
        </p:spPr>
      </p:pic>
      <p:pic>
        <p:nvPicPr>
          <p:cNvPr id="14" name="Picture 13" descr="A picture containing logo&#10;&#10;Description automatically generated">
            <a:extLst>
              <a:ext uri="{FF2B5EF4-FFF2-40B4-BE49-F238E27FC236}">
                <a16:creationId xmlns:a16="http://schemas.microsoft.com/office/drawing/2014/main" id="{19C239BE-D7FA-43FB-A816-443CFC783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129" y="1593941"/>
            <a:ext cx="2712922" cy="9907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51F673-52AD-4878-A716-DDDB7DD44E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0129" y="2520882"/>
            <a:ext cx="2888359" cy="131441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1693974-7CCB-469F-B005-7B6BEE25BF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7246" y="4009893"/>
            <a:ext cx="2712623" cy="68104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3D8A269-3276-45ED-AFA7-C112404BB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7246" y="4768949"/>
            <a:ext cx="2651242" cy="7962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78F6D19-E36B-4424-9D5E-F4F4D8C3D6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7246" y="5679177"/>
            <a:ext cx="3028794" cy="7081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17FC84-E64C-4BBC-BFBA-9A5F47C50C17}"/>
              </a:ext>
            </a:extLst>
          </p:cNvPr>
          <p:cNvSpPr txBox="1"/>
          <p:nvPr/>
        </p:nvSpPr>
        <p:spPr>
          <a:xfrm>
            <a:off x="903717" y="6045848"/>
            <a:ext cx="6804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linkClick r:id="rId9"/>
              </a:rPr>
              <a:t>https://dotnet.microsoft.com/apps/games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90489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Open Sans" panose="020B0604020202020204" charset="0"/>
              </a:rPr>
              <a:t>Join the conversation 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latin typeface="Open Sans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#dotNETConf</a:t>
            </a:r>
            <a:endParaRPr lang="en-US" b="0" i="0" dirty="0">
              <a:solidFill>
                <a:schemeClr val="tx1"/>
              </a:solidFill>
              <a:effectLst/>
              <a:latin typeface="Open Sans" panose="020B0604020202020204" charset="0"/>
            </a:endParaRPr>
          </a:p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D8E6520-FB03-2A43-A2E7-56B03E0EF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6A6C9D-540C-47F5-BAA0-2175A5DB5FD7}"/>
              </a:ext>
            </a:extLst>
          </p:cNvPr>
          <p:cNvSpPr/>
          <p:nvPr/>
        </p:nvSpPr>
        <p:spPr>
          <a:xfrm>
            <a:off x="1593850" y="517000"/>
            <a:ext cx="8826500" cy="3930254"/>
          </a:xfrm>
          <a:custGeom>
            <a:avLst/>
            <a:gdLst>
              <a:gd name="connsiteX0" fmla="*/ 0 w 8890812"/>
              <a:gd name="connsiteY0" fmla="*/ 714900 h 5380991"/>
              <a:gd name="connsiteX1" fmla="*/ 1187450 w 8890812"/>
              <a:gd name="connsiteY1" fmla="*/ 2670700 h 5380991"/>
              <a:gd name="connsiteX2" fmla="*/ 2673350 w 8890812"/>
              <a:gd name="connsiteY2" fmla="*/ 422800 h 5380991"/>
              <a:gd name="connsiteX3" fmla="*/ 4749800 w 8890812"/>
              <a:gd name="connsiteY3" fmla="*/ 156100 h 5380991"/>
              <a:gd name="connsiteX4" fmla="*/ 2870200 w 8890812"/>
              <a:gd name="connsiteY4" fmla="*/ 2194450 h 5380991"/>
              <a:gd name="connsiteX5" fmla="*/ 4902200 w 8890812"/>
              <a:gd name="connsiteY5" fmla="*/ 3928000 h 5380991"/>
              <a:gd name="connsiteX6" fmla="*/ 5530850 w 8890812"/>
              <a:gd name="connsiteY6" fmla="*/ 1832500 h 5380991"/>
              <a:gd name="connsiteX7" fmla="*/ 7473950 w 8890812"/>
              <a:gd name="connsiteY7" fmla="*/ 403750 h 5380991"/>
              <a:gd name="connsiteX8" fmla="*/ 8693150 w 8890812"/>
              <a:gd name="connsiteY8" fmla="*/ 1292750 h 5380991"/>
              <a:gd name="connsiteX9" fmla="*/ 6991350 w 8890812"/>
              <a:gd name="connsiteY9" fmla="*/ 2029350 h 5380991"/>
              <a:gd name="connsiteX10" fmla="*/ 7175500 w 8890812"/>
              <a:gd name="connsiteY10" fmla="*/ 3400950 h 5380991"/>
              <a:gd name="connsiteX11" fmla="*/ 8826500 w 8890812"/>
              <a:gd name="connsiteY11" fmla="*/ 3140600 h 5380991"/>
              <a:gd name="connsiteX12" fmla="*/ 8547100 w 8890812"/>
              <a:gd name="connsiteY12" fmla="*/ 5172600 h 5380991"/>
              <a:gd name="connsiteX13" fmla="*/ 8477250 w 8890812"/>
              <a:gd name="connsiteY13" fmla="*/ 5210700 h 5380991"/>
              <a:gd name="connsiteX0" fmla="*/ 0 w 8890812"/>
              <a:gd name="connsiteY0" fmla="*/ 714900 h 5618343"/>
              <a:gd name="connsiteX1" fmla="*/ 1187450 w 8890812"/>
              <a:gd name="connsiteY1" fmla="*/ 2670700 h 5618343"/>
              <a:gd name="connsiteX2" fmla="*/ 2673350 w 8890812"/>
              <a:gd name="connsiteY2" fmla="*/ 422800 h 5618343"/>
              <a:gd name="connsiteX3" fmla="*/ 4749800 w 8890812"/>
              <a:gd name="connsiteY3" fmla="*/ 156100 h 5618343"/>
              <a:gd name="connsiteX4" fmla="*/ 2870200 w 8890812"/>
              <a:gd name="connsiteY4" fmla="*/ 2194450 h 5618343"/>
              <a:gd name="connsiteX5" fmla="*/ 4902200 w 8890812"/>
              <a:gd name="connsiteY5" fmla="*/ 3928000 h 5618343"/>
              <a:gd name="connsiteX6" fmla="*/ 5530850 w 8890812"/>
              <a:gd name="connsiteY6" fmla="*/ 1832500 h 5618343"/>
              <a:gd name="connsiteX7" fmla="*/ 7473950 w 8890812"/>
              <a:gd name="connsiteY7" fmla="*/ 403750 h 5618343"/>
              <a:gd name="connsiteX8" fmla="*/ 8693150 w 8890812"/>
              <a:gd name="connsiteY8" fmla="*/ 1292750 h 5618343"/>
              <a:gd name="connsiteX9" fmla="*/ 6991350 w 8890812"/>
              <a:gd name="connsiteY9" fmla="*/ 2029350 h 5618343"/>
              <a:gd name="connsiteX10" fmla="*/ 7175500 w 8890812"/>
              <a:gd name="connsiteY10" fmla="*/ 3400950 h 5618343"/>
              <a:gd name="connsiteX11" fmla="*/ 8826500 w 8890812"/>
              <a:gd name="connsiteY11" fmla="*/ 3140600 h 5618343"/>
              <a:gd name="connsiteX12" fmla="*/ 8547100 w 8890812"/>
              <a:gd name="connsiteY12" fmla="*/ 5172600 h 5618343"/>
              <a:gd name="connsiteX13" fmla="*/ 8515350 w 8890812"/>
              <a:gd name="connsiteY13" fmla="*/ 5566300 h 5618343"/>
              <a:gd name="connsiteX0" fmla="*/ 0 w 8890812"/>
              <a:gd name="connsiteY0" fmla="*/ 714900 h 5172600"/>
              <a:gd name="connsiteX1" fmla="*/ 1187450 w 8890812"/>
              <a:gd name="connsiteY1" fmla="*/ 2670700 h 5172600"/>
              <a:gd name="connsiteX2" fmla="*/ 2673350 w 8890812"/>
              <a:gd name="connsiteY2" fmla="*/ 422800 h 5172600"/>
              <a:gd name="connsiteX3" fmla="*/ 4749800 w 8890812"/>
              <a:gd name="connsiteY3" fmla="*/ 156100 h 5172600"/>
              <a:gd name="connsiteX4" fmla="*/ 2870200 w 8890812"/>
              <a:gd name="connsiteY4" fmla="*/ 2194450 h 5172600"/>
              <a:gd name="connsiteX5" fmla="*/ 4902200 w 8890812"/>
              <a:gd name="connsiteY5" fmla="*/ 3928000 h 5172600"/>
              <a:gd name="connsiteX6" fmla="*/ 5530850 w 8890812"/>
              <a:gd name="connsiteY6" fmla="*/ 1832500 h 5172600"/>
              <a:gd name="connsiteX7" fmla="*/ 7473950 w 8890812"/>
              <a:gd name="connsiteY7" fmla="*/ 403750 h 5172600"/>
              <a:gd name="connsiteX8" fmla="*/ 8693150 w 8890812"/>
              <a:gd name="connsiteY8" fmla="*/ 1292750 h 5172600"/>
              <a:gd name="connsiteX9" fmla="*/ 6991350 w 8890812"/>
              <a:gd name="connsiteY9" fmla="*/ 2029350 h 5172600"/>
              <a:gd name="connsiteX10" fmla="*/ 7175500 w 8890812"/>
              <a:gd name="connsiteY10" fmla="*/ 3400950 h 5172600"/>
              <a:gd name="connsiteX11" fmla="*/ 8826500 w 8890812"/>
              <a:gd name="connsiteY11" fmla="*/ 3140600 h 5172600"/>
              <a:gd name="connsiteX12" fmla="*/ 8547100 w 8890812"/>
              <a:gd name="connsiteY12" fmla="*/ 5172600 h 5172600"/>
              <a:gd name="connsiteX0" fmla="*/ 0 w 8826500"/>
              <a:gd name="connsiteY0" fmla="*/ 714900 h 3930254"/>
              <a:gd name="connsiteX1" fmla="*/ 1187450 w 8826500"/>
              <a:gd name="connsiteY1" fmla="*/ 2670700 h 3930254"/>
              <a:gd name="connsiteX2" fmla="*/ 2673350 w 8826500"/>
              <a:gd name="connsiteY2" fmla="*/ 422800 h 3930254"/>
              <a:gd name="connsiteX3" fmla="*/ 4749800 w 8826500"/>
              <a:gd name="connsiteY3" fmla="*/ 156100 h 3930254"/>
              <a:gd name="connsiteX4" fmla="*/ 2870200 w 8826500"/>
              <a:gd name="connsiteY4" fmla="*/ 2194450 h 3930254"/>
              <a:gd name="connsiteX5" fmla="*/ 4902200 w 8826500"/>
              <a:gd name="connsiteY5" fmla="*/ 3928000 h 3930254"/>
              <a:gd name="connsiteX6" fmla="*/ 5530850 w 8826500"/>
              <a:gd name="connsiteY6" fmla="*/ 1832500 h 3930254"/>
              <a:gd name="connsiteX7" fmla="*/ 7473950 w 8826500"/>
              <a:gd name="connsiteY7" fmla="*/ 403750 h 3930254"/>
              <a:gd name="connsiteX8" fmla="*/ 8693150 w 8826500"/>
              <a:gd name="connsiteY8" fmla="*/ 1292750 h 3930254"/>
              <a:gd name="connsiteX9" fmla="*/ 6991350 w 8826500"/>
              <a:gd name="connsiteY9" fmla="*/ 2029350 h 3930254"/>
              <a:gd name="connsiteX10" fmla="*/ 7175500 w 8826500"/>
              <a:gd name="connsiteY10" fmla="*/ 3400950 h 3930254"/>
              <a:gd name="connsiteX11" fmla="*/ 8826500 w 8826500"/>
              <a:gd name="connsiteY11" fmla="*/ 3140600 h 3930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26500" h="3930254">
                <a:moveTo>
                  <a:pt x="0" y="714900"/>
                </a:moveTo>
                <a:cubicBezTo>
                  <a:pt x="370946" y="1717141"/>
                  <a:pt x="741892" y="2719383"/>
                  <a:pt x="1187450" y="2670700"/>
                </a:cubicBezTo>
                <a:cubicBezTo>
                  <a:pt x="1633008" y="2622017"/>
                  <a:pt x="2079625" y="841900"/>
                  <a:pt x="2673350" y="422800"/>
                </a:cubicBezTo>
                <a:cubicBezTo>
                  <a:pt x="3267075" y="3700"/>
                  <a:pt x="4716992" y="-139175"/>
                  <a:pt x="4749800" y="156100"/>
                </a:cubicBezTo>
                <a:cubicBezTo>
                  <a:pt x="4782608" y="451375"/>
                  <a:pt x="2844800" y="1565800"/>
                  <a:pt x="2870200" y="2194450"/>
                </a:cubicBezTo>
                <a:cubicBezTo>
                  <a:pt x="2895600" y="2823100"/>
                  <a:pt x="4458758" y="3988325"/>
                  <a:pt x="4902200" y="3928000"/>
                </a:cubicBezTo>
                <a:cubicBezTo>
                  <a:pt x="5345642" y="3867675"/>
                  <a:pt x="5102225" y="2419875"/>
                  <a:pt x="5530850" y="1832500"/>
                </a:cubicBezTo>
                <a:cubicBezTo>
                  <a:pt x="5959475" y="1245125"/>
                  <a:pt x="6946900" y="493708"/>
                  <a:pt x="7473950" y="403750"/>
                </a:cubicBezTo>
                <a:cubicBezTo>
                  <a:pt x="8001000" y="313792"/>
                  <a:pt x="8773583" y="1021817"/>
                  <a:pt x="8693150" y="1292750"/>
                </a:cubicBezTo>
                <a:cubicBezTo>
                  <a:pt x="8612717" y="1563683"/>
                  <a:pt x="7244292" y="1677983"/>
                  <a:pt x="6991350" y="2029350"/>
                </a:cubicBezTo>
                <a:cubicBezTo>
                  <a:pt x="6738408" y="2380717"/>
                  <a:pt x="6869642" y="3215742"/>
                  <a:pt x="7175500" y="3400950"/>
                </a:cubicBezTo>
                <a:cubicBezTo>
                  <a:pt x="7481358" y="3586158"/>
                  <a:pt x="8597900" y="2845325"/>
                  <a:pt x="8826500" y="3140600"/>
                </a:cubicBezTo>
              </a:path>
            </a:pathLst>
          </a:custGeom>
          <a:noFill/>
          <a:ln w="34925">
            <a:solidFill>
              <a:schemeClr val="bg1">
                <a:alpha val="50000"/>
              </a:schemeClr>
            </a:solidFill>
            <a:prstDash val="sysDot"/>
          </a:ln>
          <a:effectLst>
            <a:glow rad="266700">
              <a:schemeClr val="accent4">
                <a:lumMod val="75000"/>
                <a:alpha val="54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iamond 1">
            <a:extLst>
              <a:ext uri="{FF2B5EF4-FFF2-40B4-BE49-F238E27FC236}">
                <a16:creationId xmlns:a16="http://schemas.microsoft.com/office/drawing/2014/main" id="{4F0ED781-03AA-42C0-A166-7BB1A430B5CE}"/>
              </a:ext>
            </a:extLst>
          </p:cNvPr>
          <p:cNvSpPr/>
          <p:nvPr/>
        </p:nvSpPr>
        <p:spPr>
          <a:xfrm rot="20419340">
            <a:off x="1492094" y="1099862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BA89D2E8-6AD1-4BC9-A251-4E9FE8365582}"/>
              </a:ext>
            </a:extLst>
          </p:cNvPr>
          <p:cNvSpPr/>
          <p:nvPr/>
        </p:nvSpPr>
        <p:spPr>
          <a:xfrm rot="20419340">
            <a:off x="2686049" y="3115434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464E2CE2-E802-4110-A856-6974C161666C}"/>
              </a:ext>
            </a:extLst>
          </p:cNvPr>
          <p:cNvSpPr/>
          <p:nvPr/>
        </p:nvSpPr>
        <p:spPr>
          <a:xfrm rot="20419340">
            <a:off x="6225211" y="535395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91A98305-2578-4976-A584-ED916A2D804D}"/>
              </a:ext>
            </a:extLst>
          </p:cNvPr>
          <p:cNvSpPr/>
          <p:nvPr/>
        </p:nvSpPr>
        <p:spPr>
          <a:xfrm rot="20419340">
            <a:off x="4387845" y="2609850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C2AD3D24-A186-44C6-8154-7E226CCAEAF0}"/>
              </a:ext>
            </a:extLst>
          </p:cNvPr>
          <p:cNvSpPr/>
          <p:nvPr/>
        </p:nvSpPr>
        <p:spPr>
          <a:xfrm rot="20419340">
            <a:off x="6452499" y="4325662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0748ADEC-5414-46A4-81AE-D57178575F6E}"/>
              </a:ext>
            </a:extLst>
          </p:cNvPr>
          <p:cNvSpPr/>
          <p:nvPr/>
        </p:nvSpPr>
        <p:spPr>
          <a:xfrm rot="20419340">
            <a:off x="8558468" y="2425183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41EB54E3-B9B6-4B53-BD33-DA93727FDEE8}"/>
              </a:ext>
            </a:extLst>
          </p:cNvPr>
          <p:cNvSpPr/>
          <p:nvPr/>
        </p:nvSpPr>
        <p:spPr>
          <a:xfrm rot="20419340">
            <a:off x="8989420" y="819467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A74CB09B-3420-4E19-9C9A-D2ABF9C144C6}"/>
              </a:ext>
            </a:extLst>
          </p:cNvPr>
          <p:cNvSpPr/>
          <p:nvPr/>
        </p:nvSpPr>
        <p:spPr>
          <a:xfrm rot="20419340">
            <a:off x="10280655" y="3545513"/>
            <a:ext cx="177800" cy="177800"/>
          </a:xfrm>
          <a:prstGeom prst="diamond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00FEAB-DE56-4002-815B-0F502FE043ED}"/>
              </a:ext>
            </a:extLst>
          </p:cNvPr>
          <p:cNvSpPr txBox="1"/>
          <p:nvPr/>
        </p:nvSpPr>
        <p:spPr>
          <a:xfrm>
            <a:off x="1501309" y="675840"/>
            <a:ext cx="2502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Overview of Unity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B3BD63-941C-4500-A9C9-239FE0464755}"/>
              </a:ext>
            </a:extLst>
          </p:cNvPr>
          <p:cNvSpPr txBox="1"/>
          <p:nvPr/>
        </p:nvSpPr>
        <p:spPr>
          <a:xfrm>
            <a:off x="2400487" y="3317419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Demo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FC1376-F265-4366-A9E3-37FE12983FAF}"/>
              </a:ext>
            </a:extLst>
          </p:cNvPr>
          <p:cNvSpPr txBox="1"/>
          <p:nvPr/>
        </p:nvSpPr>
        <p:spPr>
          <a:xfrm>
            <a:off x="6427755" y="379953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.NET in Unity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641E8B-2520-44C5-82DA-F009EC233E52}"/>
              </a:ext>
            </a:extLst>
          </p:cNvPr>
          <p:cNvSpPr txBox="1"/>
          <p:nvPr/>
        </p:nvSpPr>
        <p:spPr>
          <a:xfrm>
            <a:off x="4637193" y="2456583"/>
            <a:ext cx="2038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Tools for Unity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E98E3D-0632-4253-A527-D37C11F405D6}"/>
              </a:ext>
            </a:extLst>
          </p:cNvPr>
          <p:cNvSpPr txBox="1"/>
          <p:nvPr/>
        </p:nvSpPr>
        <p:spPr>
          <a:xfrm>
            <a:off x="6751175" y="4229896"/>
            <a:ext cx="1974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More of Unity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02D00D-6AB9-462E-85E4-90768B6D7FBD}"/>
              </a:ext>
            </a:extLst>
          </p:cNvPr>
          <p:cNvSpPr txBox="1"/>
          <p:nvPr/>
        </p:nvSpPr>
        <p:spPr>
          <a:xfrm>
            <a:off x="8997994" y="356868"/>
            <a:ext cx="1520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 steps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548125-E3CE-4878-882E-2048E819932E}"/>
              </a:ext>
            </a:extLst>
          </p:cNvPr>
          <p:cNvSpPr txBox="1"/>
          <p:nvPr/>
        </p:nvSpPr>
        <p:spPr>
          <a:xfrm>
            <a:off x="8761012" y="2400440"/>
            <a:ext cx="2670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Links and resources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3434F3-B0B5-4658-B0E3-3995B4D66DF9}"/>
              </a:ext>
            </a:extLst>
          </p:cNvPr>
          <p:cNvSpPr txBox="1"/>
          <p:nvPr/>
        </p:nvSpPr>
        <p:spPr>
          <a:xfrm>
            <a:off x="10168048" y="3706966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Q&amp;A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222CC5C-114D-4500-B770-C82D3C6DAE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20243" y="1198204"/>
            <a:ext cx="495252" cy="6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64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00069 C 0.01498 0.04399 0.02943 0.14306 0.04492 0.18681 C 0.06068 0.24237 0.06927 0.22778 0.08086 0.25209 C 0.11498 0.21783 0.15664 -0.0199 0.20612 -0.08495 C 0.25508 -0.14791 0.38125 -0.16273 0.37735 -0.12986 C 0.35482 -0.08518 0.33555 -0.00949 0.27513 0.03033 C 0.23724 0.0838 0.23112 0.12547 0.21406 0.17431 C 0.24011 0.20903 0.23112 0.272 0.29766 0.35649 C 0.32865 0.40417 0.35808 0.40834 0.39063 0.43125 C 0.42227 0.40348 0.41068 0.27431 0.43451 0.14399 C 0.45794 0.01389 0.59037 -0.08217 0.60352 -0.08958 C 0.62826 -0.10949 0.70651 0.00996 0.70026 0.04977 C 0.69336 0.08936 0.54662 0.10278 0.56758 0.1507 C 0.54597 0.1801 0.54597 0.21158 0.54779 0.24653 C 0.55013 0.28149 0.55482 0.34422 0.578 0.35857 C 0.60508 0.38912 0.68373 0.28033 0.71081 0.31181 " pathEditMode="relative" rAng="0" ptsTypes="AAAAAAAAAAAAAAAA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34" y="1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89A6E5B-4BEF-4C9A-83BC-FE87CBA5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Unity?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6A8070-2FAE-45C3-A1EE-EFF778524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400" b="0" i="0" dirty="0">
                <a:solidFill>
                  <a:srgbClr val="333333"/>
                </a:solidFill>
                <a:effectLst/>
                <a:latin typeface="Inter"/>
              </a:rPr>
              <a:t>“Unity's platform, also called a game engine, lets anyone create powerful video games or other real-time 2D or 3D applications.”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Inter"/>
              </a:rPr>
              <a:t>- unity.com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7C25455-8E3D-457B-9B55-DDF30D013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59368" y="3813626"/>
            <a:ext cx="2194432" cy="26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5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6B4BA-DBE3-49F5-8A02-4E47B901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Unity?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79FFF-38E6-4330-A4D8-21A78C8D8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Familiar development environment</a:t>
            </a:r>
          </a:p>
          <a:p>
            <a:r>
              <a:rPr lang="en-US" dirty="0"/>
              <a:t>Support for 20+ platforms</a:t>
            </a:r>
          </a:p>
          <a:p>
            <a:r>
              <a:rPr lang="en-US" dirty="0"/>
              <a:t>Learning resources</a:t>
            </a:r>
          </a:p>
          <a:p>
            <a:r>
              <a:rPr lang="en-US" dirty="0"/>
              <a:t>Community</a:t>
            </a:r>
          </a:p>
          <a:p>
            <a:r>
              <a:rPr lang="en-US" dirty="0"/>
              <a:t>Full suite of tools and services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FFC0DDF-8DC7-48C6-811E-06A8C0B5C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309" y="3806432"/>
            <a:ext cx="2168491" cy="268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1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68CF959-556A-BD45-ACCB-4DBCC2FB0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0597EF3-9D8D-4F19-9F7F-228D30DD46CD}"/>
              </a:ext>
            </a:extLst>
          </p:cNvPr>
          <p:cNvGrpSpPr/>
          <p:nvPr/>
        </p:nvGrpSpPr>
        <p:grpSpPr>
          <a:xfrm>
            <a:off x="838200" y="2411927"/>
            <a:ext cx="10515600" cy="3058273"/>
            <a:chOff x="831850" y="1504202"/>
            <a:chExt cx="10515600" cy="3058273"/>
          </a:xfrm>
        </p:grpSpPr>
        <p:sp>
          <p:nvSpPr>
            <p:cNvPr id="3" name="Title 9">
              <a:extLst>
                <a:ext uri="{FF2B5EF4-FFF2-40B4-BE49-F238E27FC236}">
                  <a16:creationId xmlns:a16="http://schemas.microsoft.com/office/drawing/2014/main" id="{34362727-2E5E-4C84-B8CF-B3B29A82AB7F}"/>
                </a:ext>
              </a:extLst>
            </p:cNvPr>
            <p:cNvSpPr txBox="1">
              <a:spLocks/>
            </p:cNvSpPr>
            <p:nvPr/>
          </p:nvSpPr>
          <p:spPr>
            <a:xfrm>
              <a:off x="831850" y="1709738"/>
              <a:ext cx="10515600" cy="285273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accent2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US" sz="9600" dirty="0"/>
                <a:t>👀 +       +  </a:t>
              </a:r>
            </a:p>
          </p:txBody>
        </p:sp>
        <p:pic>
          <p:nvPicPr>
            <p:cNvPr id="8" name="Picture 7" descr="Shape&#10;&#10;Description automatically generated">
              <a:extLst>
                <a:ext uri="{FF2B5EF4-FFF2-40B4-BE49-F238E27FC236}">
                  <a16:creationId xmlns:a16="http://schemas.microsoft.com/office/drawing/2014/main" id="{45B2FAD7-D3CE-4CAB-AD96-26F2E7511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1341" y="1709738"/>
              <a:ext cx="1868004" cy="1513727"/>
            </a:xfrm>
            <a:prstGeom prst="rect">
              <a:avLst/>
            </a:prstGeom>
          </p:spPr>
        </p:pic>
        <p:pic>
          <p:nvPicPr>
            <p:cNvPr id="1026" name="Picture 2" descr="See the source image">
              <a:extLst>
                <a:ext uri="{FF2B5EF4-FFF2-40B4-BE49-F238E27FC236}">
                  <a16:creationId xmlns:a16="http://schemas.microsoft.com/office/drawing/2014/main" id="{D0B4F546-3DE7-4AD7-B9F9-A0F70E1C32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2657" y="1504202"/>
              <a:ext cx="2463918" cy="1924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91142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D7169A-9A53-4119-9048-2608FD1C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with Unity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2206679-CE80-43FB-8C98-4EB1FD39A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Scripting with C#</a:t>
            </a:r>
          </a:p>
          <a:p>
            <a:r>
              <a:rPr lang="en-US" dirty="0"/>
              <a:t>.NET system libraries*</a:t>
            </a:r>
          </a:p>
          <a:p>
            <a:r>
              <a:rPr lang="en-US" dirty="0"/>
              <a:t>Third-party .NET libraries*</a:t>
            </a:r>
          </a:p>
          <a:p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49E78E3-3FC2-4073-B362-BF641082B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0986" y="3659924"/>
            <a:ext cx="3852814" cy="28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7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E19539-CBA1-490F-B7F6-641013FF8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differences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97C926-EE9E-4FB5-A27C-B484C75A1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creation</a:t>
            </a:r>
          </a:p>
          <a:p>
            <a:r>
              <a:rPr lang="en-US" dirty="0"/>
              <a:t>References &amp; packages</a:t>
            </a:r>
          </a:p>
          <a:p>
            <a:r>
              <a:rPr lang="en-US" dirty="0"/>
              <a:t>Publishing</a:t>
            </a:r>
          </a:p>
          <a:p>
            <a:r>
              <a:rPr lang="en-US" dirty="0"/>
              <a:t>Unity conventions and practices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EA7A8CF-C0B2-490C-AF49-A01774624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89924" y="3428999"/>
            <a:ext cx="3063875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9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40C2E8-899D-41F6-B993-33DE90BE4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Tools for Unity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DE2AF3-A53B-430D-9204-9650D42DD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Studio &amp; Visual Studio for Mac</a:t>
            </a:r>
          </a:p>
          <a:p>
            <a:r>
              <a:rPr lang="en-US" dirty="0"/>
              <a:t>Debugger</a:t>
            </a:r>
          </a:p>
          <a:p>
            <a:r>
              <a:rPr lang="en-US" dirty="0"/>
              <a:t>IntelliSense support</a:t>
            </a:r>
          </a:p>
          <a:p>
            <a:r>
              <a:rPr lang="en-US" dirty="0"/>
              <a:t>Unity-specific diagnostics and quick-fixes</a:t>
            </a:r>
          </a:p>
          <a:p>
            <a:r>
              <a:rPr lang="en-US" dirty="0"/>
              <a:t>Other productivity helpers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FD31BA4-6356-4D8B-8C20-BEFDB8CD2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67976" y="3519287"/>
            <a:ext cx="2985824" cy="297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7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01C91-DDA5-4943-8914-1C713BCD4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Cool, what else?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A89C-D2A5-49FA-9FE1-2BAB4952C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Unity Asset Store</a:t>
            </a:r>
          </a:p>
          <a:p>
            <a:r>
              <a:rPr lang="en-US" dirty="0"/>
              <a:t>Unity Build Server</a:t>
            </a:r>
          </a:p>
          <a:p>
            <a:r>
              <a:rPr lang="en-US" dirty="0" err="1"/>
              <a:t>Multiplay</a:t>
            </a:r>
            <a:r>
              <a:rPr lang="en-US" dirty="0"/>
              <a:t>  &amp; </a:t>
            </a:r>
            <a:r>
              <a:rPr lang="en-US" dirty="0" err="1"/>
              <a:t>Vivox</a:t>
            </a:r>
            <a:endParaRPr lang="en-US" dirty="0"/>
          </a:p>
          <a:p>
            <a:r>
              <a:rPr lang="en-US" dirty="0"/>
              <a:t>Cloud Content Delivery</a:t>
            </a:r>
          </a:p>
          <a:p>
            <a:r>
              <a:rPr lang="en-US" dirty="0"/>
              <a:t>Unity Reflect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00ABAA5-33DB-461B-B7B6-6F62953BA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4107" y="3066716"/>
            <a:ext cx="3479693" cy="342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7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C965FA1465834B96C9257E315CC261" ma:contentTypeVersion="11" ma:contentTypeDescription="Create a new document." ma:contentTypeScope="" ma:versionID="896b3d0c408c1eaeecd74b4a8f6c5a9d">
  <xsd:schema xmlns:xsd="http://www.w3.org/2001/XMLSchema" xmlns:xs="http://www.w3.org/2001/XMLSchema" xmlns:p="http://schemas.microsoft.com/office/2006/metadata/properties" xmlns:ns2="5b7d4019-93a5-4559-ae4b-8987315e8b17" xmlns:ns3="36d5e6e1-a307-41e9-9876-57d03693a1df" targetNamespace="http://schemas.microsoft.com/office/2006/metadata/properties" ma:root="true" ma:fieldsID="87331979904f2beb7190f2d4a1a93644" ns2:_="" ns3:_="">
    <xsd:import namespace="5b7d4019-93a5-4559-ae4b-8987315e8b17"/>
    <xsd:import namespace="36d5e6e1-a307-41e9-9876-57d03693a1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7d4019-93a5-4559-ae4b-8987315e8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d5e6e1-a307-41e9-9876-57d03693a1d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E27315D-1EDA-4EB3-8374-0C14A6328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7d4019-93a5-4559-ae4b-8987315e8b17"/>
    <ds:schemaRef ds:uri="36d5e6e1-a307-41e9-9876-57d03693a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82CF68-3C1B-4354-BFAF-9FA75100171F}">
  <ds:schemaRefs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36d5e6e1-a307-41e9-9876-57d03693a1df"/>
    <ds:schemaRef ds:uri="5b7d4019-93a5-4559-ae4b-8987315e8b17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5DBBCBB-E4F8-4526-A63C-02A9F084181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284</Words>
  <Application>Microsoft Office PowerPoint</Application>
  <PresentationFormat>Widescreen</PresentationFormat>
  <Paragraphs>79</Paragraphs>
  <Slides>14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1_Office Theme</vt:lpstr>
      <vt:lpstr>3_Office Theme</vt:lpstr>
      <vt:lpstr>2_Office Theme</vt:lpstr>
      <vt:lpstr>Real-time 3D games with .NET and Unity</vt:lpstr>
      <vt:lpstr>PowerPoint Presentation</vt:lpstr>
      <vt:lpstr>What’s Unity?</vt:lpstr>
      <vt:lpstr>Why Unity?</vt:lpstr>
      <vt:lpstr>PowerPoint Presentation</vt:lpstr>
      <vt:lpstr>.NET with Unity</vt:lpstr>
      <vt:lpstr>Some differences</vt:lpstr>
      <vt:lpstr>Visual Studio Tools for Unity</vt:lpstr>
      <vt:lpstr>Cool, what else?</vt:lpstr>
      <vt:lpstr>Microsoft Game Stack</vt:lpstr>
      <vt:lpstr>What’s next?</vt:lpstr>
      <vt:lpstr>Helpful links</vt:lpstr>
      <vt:lpstr>.NET Game Engines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John Miller</cp:lastModifiedBy>
  <cp:revision>6</cp:revision>
  <dcterms:created xsi:type="dcterms:W3CDTF">2020-08-18T20:47:27Z</dcterms:created>
  <dcterms:modified xsi:type="dcterms:W3CDTF">2020-11-16T19:18:53Z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0x01010045C965FA1465834B96C9257E315CC261</vt:lpwstr>
  </property>
</Properties>
</file>

<file path=docProps/thumbnail.jpeg>
</file>